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5" r:id="rId9"/>
    <p:sldId id="270" r:id="rId10"/>
    <p:sldId id="263" r:id="rId11"/>
    <p:sldId id="271" r:id="rId12"/>
    <p:sldId id="266" r:id="rId13"/>
    <p:sldId id="272" r:id="rId14"/>
    <p:sldId id="268" r:id="rId15"/>
    <p:sldId id="274" r:id="rId16"/>
    <p:sldId id="269" r:id="rId17"/>
    <p:sldId id="275" r:id="rId18"/>
    <p:sldId id="264" r:id="rId1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10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Prijavljeni projekti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60</c:v>
                </c:pt>
                <c:pt idx="1">
                  <c:v>80</c:v>
                </c:pt>
                <c:pt idx="2">
                  <c:v>100</c:v>
                </c:pt>
                <c:pt idx="3">
                  <c:v>120</c:v>
                </c:pt>
                <c:pt idx="4">
                  <c:v>150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Prihvaćeni projekti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40</c:v>
                </c:pt>
                <c:pt idx="1">
                  <c:v>60</c:v>
                </c:pt>
                <c:pt idx="2">
                  <c:v>70</c:v>
                </c:pt>
                <c:pt idx="3">
                  <c:v>80</c:v>
                </c:pt>
                <c:pt idx="4">
                  <c:v>100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Provedeni projekti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20</c:v>
                </c:pt>
                <c:pt idx="1">
                  <c:v>40</c:v>
                </c:pt>
                <c:pt idx="2">
                  <c:v>60</c:v>
                </c:pt>
                <c:pt idx="3">
                  <c:v>65</c:v>
                </c:pt>
                <c:pt idx="4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07578256"/>
        <c:axId val="1607576624"/>
      </c:barChart>
      <c:catAx>
        <c:axId val="1607578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607576624"/>
        <c:crosses val="autoZero"/>
        <c:auto val="1"/>
        <c:lblAlgn val="ctr"/>
        <c:lblOffset val="100"/>
        <c:noMultiLvlLbl val="0"/>
      </c:catAx>
      <c:valAx>
        <c:axId val="1607576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607578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33C710-A2E2-435D-8DE6-6CE85CF8DC96}" type="datetimeFigureOut">
              <a:rPr lang="hr-HR" smtClean="0"/>
              <a:t>14.10.2022.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98F99-5149-4DB8-9A51-19D9BE6C869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48814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98F99-5149-4DB8-9A51-19D9BE6C8691}" type="slidenum">
              <a:rPr lang="hr-HR" smtClean="0"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74177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98F99-5149-4DB8-9A51-19D9BE6C8691}" type="slidenum">
              <a:rPr lang="hr-HR" smtClean="0"/>
              <a:t>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91174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98F99-5149-4DB8-9A51-19D9BE6C8691}" type="slidenum">
              <a:rPr lang="hr-HR" smtClean="0"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7395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98F99-5149-4DB8-9A51-19D9BE6C8691}" type="slidenum">
              <a:rPr lang="hr-HR" smtClean="0"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558754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98F99-5149-4DB8-9A51-19D9BE6C8691}" type="slidenum">
              <a:rPr lang="hr-HR" smtClean="0"/>
              <a:t>11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797419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98F99-5149-4DB8-9A51-19D9BE6C8691}" type="slidenum">
              <a:rPr lang="hr-HR" smtClean="0"/>
              <a:t>13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728160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98F99-5149-4DB8-9A51-19D9BE6C8691}" type="slidenum">
              <a:rPr lang="hr-HR" smtClean="0"/>
              <a:t>15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1248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98F99-5149-4DB8-9A51-19D9BE6C8691}" type="slidenum">
              <a:rPr lang="hr-HR" smtClean="0"/>
              <a:t>17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6422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1229" y="2519680"/>
            <a:ext cx="10945707" cy="1884361"/>
          </a:xfrm>
        </p:spPr>
        <p:txBody>
          <a:bodyPr anchor="b"/>
          <a:lstStyle>
            <a:lvl1pPr algn="l"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1867" y="4489344"/>
            <a:ext cx="10945707" cy="102414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88185" y="5983817"/>
            <a:ext cx="1429173" cy="3651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EB913FDD-C7CA-4552-8999-53C1CDF41990}" type="datetime1">
              <a:rPr lang="hr-HR" smtClean="0"/>
              <a:t>14.10.2022.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6520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aterijalna deprivaci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9665545" cy="1325563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147" y="1690688"/>
            <a:ext cx="9665545" cy="3741525"/>
          </a:xfrm>
        </p:spPr>
        <p:txBody>
          <a:bodyPr/>
          <a:lstStyle>
            <a:lvl1pPr>
              <a:buClr>
                <a:schemeClr val="accent5"/>
              </a:buClr>
              <a:defRPr/>
            </a:lvl1pPr>
            <a:lvl2pPr>
              <a:buClr>
                <a:schemeClr val="accent5"/>
              </a:buClr>
              <a:defRPr/>
            </a:lvl2pPr>
            <a:lvl3pPr>
              <a:buClr>
                <a:schemeClr val="accent5"/>
              </a:buClr>
              <a:defRPr/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ACC7-44B1-4113-A2FD-70F05BFADBA8}" type="datetime1">
              <a:rPr lang="hr-HR" smtClean="0"/>
              <a:t>14.10.2022.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Naslov prezentacije preporučene duljine do dva retka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0102" y="474286"/>
            <a:ext cx="968435" cy="96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298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ocijalne inova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9665545" cy="1325563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147" y="1690688"/>
            <a:ext cx="9665545" cy="3741525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F1A71-60B1-46A8-BF32-810FD9F6E7FA}" type="datetime1">
              <a:rPr lang="hr-HR" smtClean="0"/>
              <a:t>14.10.2022.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Naslov prezentacije preporučene duljine do dva retka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0102" y="474286"/>
            <a:ext cx="968435" cy="96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483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Kontak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hr-HR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FB23C-B6B1-41BF-B14F-908E5DA2843A}" type="datetime1">
              <a:rPr lang="hr-HR" smtClean="0"/>
              <a:t>14.10.2022.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Naslov prezentacije preporučene duljine do dva retka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912366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39682-63BA-4C45-9293-436AB8AC2FDD}" type="datetime1">
              <a:rPr lang="hr-HR" smtClean="0"/>
              <a:t>14.10.2022.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Naslov prezentacije preporučene duljine do dva retka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82630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5251A-1D84-4F1B-9AD3-C2ADBC1178F3}" type="datetime1">
              <a:rPr lang="hr-HR" smtClean="0"/>
              <a:t>14.10.2022.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Naslov prezentacije preporučene duljine do dva retka</a:t>
            </a:r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693704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81DF3-64C7-4C45-82C1-055CB91ACC8F}" type="datetime1">
              <a:rPr lang="hr-HR" smtClean="0"/>
              <a:t>14.10.2022.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Naslov prezentacije preporučene duljine do dva retka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72865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DA8C1-AA41-4700-ABB3-CD45476A0F5A}" type="datetime1">
              <a:rPr lang="hr-HR" smtClean="0"/>
              <a:t>14.10.2022.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Naslov prezentacije preporučene duljine do dva retka</a:t>
            </a:r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443879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7CBD-33D1-4361-B5B0-F76C370C37E5}" type="datetime1">
              <a:rPr lang="hr-HR" smtClean="0"/>
              <a:t>14.10.2022.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Naslov prezentacije preporučene duljine do dva retka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7531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F83EB-8E17-4198-AAD0-DB9B2D1EF076}" type="datetime1">
              <a:rPr lang="hr-HR" smtClean="0"/>
              <a:t>14.10.2022.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Naslov prezentacije preporučene duljine do dva retka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7962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733" y="2851572"/>
            <a:ext cx="10966027" cy="1974477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5733" y="4984376"/>
            <a:ext cx="10966027" cy="110527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024AE4C-BD12-41AD-88FB-BD021176A34E}" type="datetime1">
              <a:rPr lang="hr-HR" smtClean="0"/>
              <a:t>14.10.2022.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hr-HR" smtClean="0"/>
              <a:t>Naslov prezentacije preporučene duljine do dva retka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7A75EC-5D77-419F-9641-2226494547CD}" type="slidenum">
              <a:rPr lang="hr-HR" smtClean="0"/>
              <a:pPr/>
              <a:t>‹#›</a:t>
            </a:fld>
            <a:endParaRPr lang="hr-HR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1026" y="6197283"/>
            <a:ext cx="1724921" cy="4525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33" y="6190851"/>
            <a:ext cx="1220672" cy="45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03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ržište r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966554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147" y="1690688"/>
            <a:ext cx="9665545" cy="374152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E2E2B-7AD9-4981-B68D-632E12D36BB0}" type="datetime1">
              <a:rPr lang="hr-HR" smtClean="0"/>
              <a:t>14.10.2022.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Naslov prezentacije preporučene duljine do dva retka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708" y="473498"/>
            <a:ext cx="969223" cy="969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32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Zapošljavanje mladi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9665545" cy="1325563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147" y="1690688"/>
            <a:ext cx="9665545" cy="3741525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FB801-2B9C-4A6C-9457-FF26A9806256}" type="datetime1">
              <a:rPr lang="hr-HR" smtClean="0"/>
              <a:t>14.10.2022.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Naslov prezentacije preporučene duljine do dva retka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708" y="473498"/>
            <a:ext cx="969223" cy="969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585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brazova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9665545" cy="1325563"/>
          </a:xfrm>
        </p:spPr>
        <p:txBody>
          <a:bodyPr/>
          <a:lstStyle>
            <a:lvl1pPr>
              <a:defRPr>
                <a:solidFill>
                  <a:srgbClr val="008C5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147" y="1690688"/>
            <a:ext cx="9665545" cy="3741525"/>
          </a:xfrm>
        </p:spPr>
        <p:txBody>
          <a:bodyPr/>
          <a:lstStyle>
            <a:lvl1pPr>
              <a:buClr>
                <a:srgbClr val="008C54"/>
              </a:buClr>
              <a:defRPr/>
            </a:lvl1pPr>
            <a:lvl2pPr>
              <a:buClr>
                <a:srgbClr val="008C54"/>
              </a:buClr>
              <a:defRPr/>
            </a:lvl2pPr>
            <a:lvl3pPr>
              <a:buClr>
                <a:srgbClr val="008C54"/>
              </a:buClr>
              <a:defRPr/>
            </a:lvl3pPr>
            <a:lvl4pPr>
              <a:buClr>
                <a:srgbClr val="008C54"/>
              </a:buClr>
              <a:defRPr/>
            </a:lvl4pPr>
            <a:lvl5pPr>
              <a:buClr>
                <a:srgbClr val="008C54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A1238-EE48-4972-BDB3-D5BD03AB4BE3}" type="datetime1">
              <a:rPr lang="hr-HR" smtClean="0"/>
              <a:t>14.10.2022.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Naslov prezentacije preporučene duljine do dva retka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708" y="473892"/>
            <a:ext cx="969223" cy="96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44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ocijalno uključiva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9665545" cy="1325563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147" y="1690688"/>
            <a:ext cx="9665545" cy="3741525"/>
          </a:xfrm>
        </p:spPr>
        <p:txBody>
          <a:bodyPr/>
          <a:lstStyle>
            <a:lvl1pPr>
              <a:buClr>
                <a:schemeClr val="accent4"/>
              </a:buClr>
              <a:defRPr/>
            </a:lvl1pPr>
            <a:lvl2pPr>
              <a:buClr>
                <a:schemeClr val="accent4"/>
              </a:buClr>
              <a:defRPr/>
            </a:lvl2pPr>
            <a:lvl3pPr>
              <a:buClr>
                <a:schemeClr val="accent4"/>
              </a:buClr>
              <a:defRPr/>
            </a:lvl3pPr>
            <a:lvl4pPr>
              <a:buClr>
                <a:schemeClr val="accent4"/>
              </a:buClr>
              <a:defRPr/>
            </a:lvl4pPr>
            <a:lvl5pPr>
              <a:buClr>
                <a:schemeClr val="accent4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6EADB-5209-48FF-ADA5-B299110B2852}" type="datetime1">
              <a:rPr lang="hr-HR" smtClean="0"/>
              <a:t>14.10.2022.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Naslov prezentacije preporučene duljine do dva retka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0102" y="473892"/>
            <a:ext cx="968435" cy="96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052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Zdravst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9665545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147" y="1690688"/>
            <a:ext cx="9665545" cy="3741525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0B323-6F92-4EAA-9823-6A13C4A08A73}" type="datetime1">
              <a:rPr lang="hr-HR" smtClean="0"/>
              <a:t>14.10.2022.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Naslov prezentacije preporučene duljine do dva retka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0102" y="473892"/>
            <a:ext cx="968435" cy="96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831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ječje siromašt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9665545" cy="1325563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147" y="1690688"/>
            <a:ext cx="9665545" cy="3741525"/>
          </a:xfrm>
        </p:spPr>
        <p:txBody>
          <a:bodyPr/>
          <a:lstStyle>
            <a:lvl1pPr>
              <a:buClr>
                <a:schemeClr val="accent6"/>
              </a:buClr>
              <a:defRPr/>
            </a:lvl1pPr>
            <a:lvl2pPr>
              <a:buClr>
                <a:schemeClr val="accent6"/>
              </a:buClr>
              <a:defRPr/>
            </a:lvl2pPr>
            <a:lvl3pPr>
              <a:buClr>
                <a:schemeClr val="accent6"/>
              </a:buClr>
              <a:defRPr/>
            </a:lvl3pPr>
            <a:lvl4pPr>
              <a:buClr>
                <a:schemeClr val="accent6"/>
              </a:buClr>
              <a:defRPr/>
            </a:lvl4pPr>
            <a:lvl5pPr>
              <a:buClr>
                <a:schemeClr val="accent6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91AA-67BE-4A43-9233-137CCC9C9383}" type="datetime1">
              <a:rPr lang="hr-HR" smtClean="0"/>
              <a:t>14.10.2022.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Naslov prezentacije preporučene duljine do dva retka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0102" y="473892"/>
            <a:ext cx="968435" cy="96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385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1097957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147" y="1690688"/>
            <a:ext cx="10979573" cy="3741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5747" y="6247975"/>
            <a:ext cx="12939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21AEB22-5E0A-4D05-9555-AD1C3CAF0554}" type="datetime1">
              <a:rPr lang="hr-HR" smtClean="0"/>
              <a:t>14.10.2022.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18865" y="6247976"/>
            <a:ext cx="523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hr-HR" smtClean="0"/>
              <a:t>Naslov prezentacije preporučene duljine do dva retka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41789" y="6247976"/>
            <a:ext cx="578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BE7A75EC-5D77-419F-9641-2226494547CD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76783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58" r:id="rId12"/>
    <p:sldLayoutId id="2147483652" r:id="rId13"/>
    <p:sldLayoutId id="2147483653" r:id="rId14"/>
    <p:sldLayoutId id="2147483654" r:id="rId15"/>
    <p:sldLayoutId id="2147483655" r:id="rId16"/>
    <p:sldLayoutId id="2147483657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esf.hr" TargetMode="External"/><Relationship Id="rId2" Type="http://schemas.openxmlformats.org/officeDocument/2006/relationships/hyperlink" Target="http://www.esf.hr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[Naslov prezentacije]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[datum, ime i prezime autora/ice ili neki drugi podatak]</a:t>
            </a: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49" y="638853"/>
            <a:ext cx="3779520" cy="6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986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Socijalno uključivanje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pPr/>
              <a:t>10</a:t>
            </a:fld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084" y="852250"/>
            <a:ext cx="1999323" cy="199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193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Naslov stranice socijalno uključivanje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Prva natuknica</a:t>
            </a:r>
          </a:p>
          <a:p>
            <a:r>
              <a:rPr lang="hr-HR" dirty="0" smtClean="0"/>
              <a:t>Druga natuknica je nešto dulja</a:t>
            </a:r>
          </a:p>
          <a:p>
            <a:r>
              <a:rPr lang="hr-HR" dirty="0" smtClean="0"/>
              <a:t>Lorem ipsum dolor sit amet, consectetur adipiscing elit</a:t>
            </a:r>
          </a:p>
          <a:p>
            <a:r>
              <a:rPr lang="hr-HR" dirty="0" smtClean="0"/>
              <a:t>Sed do eiusmod tempor incididunt ut labore et dolore magna aliqua</a:t>
            </a:r>
          </a:p>
          <a:p>
            <a:r>
              <a:rPr lang="hr-HR" dirty="0" smtClean="0"/>
              <a:t>Ut enim ad minim veniam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11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09648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Zdravstvo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pPr/>
              <a:t>12</a:t>
            </a:fld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084" y="852250"/>
            <a:ext cx="1999323" cy="199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5502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Naslov stranice o zdravstvu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Prva natuknica</a:t>
            </a:r>
          </a:p>
          <a:p>
            <a:r>
              <a:rPr lang="hr-HR" dirty="0" smtClean="0"/>
              <a:t>Druga natuknica je nešto dulja</a:t>
            </a:r>
          </a:p>
          <a:p>
            <a:r>
              <a:rPr lang="hr-HR" dirty="0" smtClean="0"/>
              <a:t>Lorem ipsum dolor sit amet, consectetur adipiscing elit</a:t>
            </a:r>
          </a:p>
          <a:p>
            <a:r>
              <a:rPr lang="hr-HR" dirty="0" smtClean="0"/>
              <a:t>Sed do eiusmod tempor incididunt ut labore et dolore magna aliqua</a:t>
            </a:r>
          </a:p>
          <a:p>
            <a:r>
              <a:rPr lang="hr-HR" dirty="0" smtClean="0"/>
              <a:t>Ut enim ad minim veniam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13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712967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Materijalna deprivacija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pPr/>
              <a:t>14</a:t>
            </a:fld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084" y="852250"/>
            <a:ext cx="1999323" cy="199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7317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Naslov stranice o materijalnoj deprivaciji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Prva natuknica</a:t>
            </a:r>
          </a:p>
          <a:p>
            <a:r>
              <a:rPr lang="hr-HR" dirty="0" smtClean="0"/>
              <a:t>Druga natuknica je nešto dulja</a:t>
            </a:r>
          </a:p>
          <a:p>
            <a:r>
              <a:rPr lang="hr-HR" dirty="0" smtClean="0"/>
              <a:t>Lorem ipsum dolor sit amet, consectetur adipiscing elit</a:t>
            </a:r>
          </a:p>
          <a:p>
            <a:r>
              <a:rPr lang="hr-HR" dirty="0" smtClean="0"/>
              <a:t>Sed do eiusmod tempor incididunt ut labore et dolore magna aliqua</a:t>
            </a:r>
          </a:p>
          <a:p>
            <a:r>
              <a:rPr lang="hr-HR" dirty="0" smtClean="0"/>
              <a:t>Ut enim ad minim veniam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15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522620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Socijalne inovacije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pPr/>
              <a:t>16</a:t>
            </a:fld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084" y="852250"/>
            <a:ext cx="1999323" cy="199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6693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Naslov stranice o socijalnim inovacijama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Prva natuknica</a:t>
            </a:r>
          </a:p>
          <a:p>
            <a:r>
              <a:rPr lang="hr-HR" dirty="0" smtClean="0"/>
              <a:t>Druga natuknica je nešto dulja</a:t>
            </a:r>
          </a:p>
          <a:p>
            <a:r>
              <a:rPr lang="hr-HR" dirty="0" smtClean="0"/>
              <a:t>Lorem ipsum dolor sit amet, consectetur adipiscing elit</a:t>
            </a:r>
          </a:p>
          <a:p>
            <a:r>
              <a:rPr lang="hr-HR" dirty="0" smtClean="0"/>
              <a:t>Sed do eiusmod tempor incididunt ut labore et dolore magna aliqua</a:t>
            </a:r>
          </a:p>
          <a:p>
            <a:r>
              <a:rPr lang="hr-HR" dirty="0" smtClean="0"/>
              <a:t>Ut enim ad minim veniam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17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166560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Kontakti</a:t>
            </a:r>
            <a:endParaRPr lang="hr-HR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>
                <a:hlinkClick r:id="rId2"/>
              </a:rPr>
              <a:t>www.esf.hr</a:t>
            </a:r>
            <a:endParaRPr lang="hr-HR" dirty="0" smtClean="0"/>
          </a:p>
          <a:p>
            <a:r>
              <a:rPr lang="hr-HR" dirty="0" smtClean="0">
                <a:hlinkClick r:id="rId3"/>
              </a:rPr>
              <a:t>info@esf.hr</a:t>
            </a:r>
            <a:endParaRPr lang="hr-HR" dirty="0" smtClean="0"/>
          </a:p>
          <a:p>
            <a:r>
              <a:rPr lang="hr-HR" dirty="0" smtClean="0"/>
              <a:t>Tel. 01 234 5768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pPr/>
              <a:t>18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45661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Naslov stranice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Prva natuknica</a:t>
            </a:r>
          </a:p>
          <a:p>
            <a:r>
              <a:rPr lang="hr-HR" dirty="0" smtClean="0"/>
              <a:t>Druga natuknica je nešto dulja</a:t>
            </a:r>
          </a:p>
          <a:p>
            <a:r>
              <a:rPr lang="hr-HR" dirty="0" smtClean="0"/>
              <a:t>Lorem ipsum dolor sit amet, consectetur adipiscing elit</a:t>
            </a:r>
          </a:p>
          <a:p>
            <a:r>
              <a:rPr lang="hr-HR" dirty="0" smtClean="0"/>
              <a:t>Sed do eiusmod tempor incididunt ut labore et dolore magna aliqua</a:t>
            </a:r>
          </a:p>
          <a:p>
            <a:r>
              <a:rPr lang="hr-HR" dirty="0" smtClean="0"/>
              <a:t>Ut enim ad minim veniam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9601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Stranica sa grafikonom</a:t>
            </a:r>
            <a:endParaRPr lang="hr-HR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2739517"/>
              </p:ext>
            </p:extLst>
          </p:nvPr>
        </p:nvGraphicFramePr>
        <p:xfrm>
          <a:off x="623888" y="1690688"/>
          <a:ext cx="10979150" cy="3903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4274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/>
              <a:t>Inkluzivno tržište rada i </a:t>
            </a: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>poticanje </a:t>
            </a:r>
            <a:r>
              <a:rPr lang="hr-HR" dirty="0"/>
              <a:t>zapošljavanja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4</a:t>
            </a:fld>
            <a:endParaRPr lang="hr-HR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084" y="853940"/>
            <a:ext cx="1999323" cy="1997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014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Naslov stranice vezane za tržište rada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Prva natuknica</a:t>
            </a:r>
          </a:p>
          <a:p>
            <a:r>
              <a:rPr lang="hr-HR" dirty="0" smtClean="0"/>
              <a:t>Druga natuknica je nešto dulja</a:t>
            </a:r>
          </a:p>
          <a:p>
            <a:r>
              <a:rPr lang="hr-HR" dirty="0" smtClean="0"/>
              <a:t>Lorem ipsum dolor sit amet, consectetur adipiscing elit</a:t>
            </a:r>
          </a:p>
          <a:p>
            <a:r>
              <a:rPr lang="hr-HR" dirty="0" smtClean="0"/>
              <a:t>Sed do eiusmod tempor incididunt ut labore et dolore magna aliqua</a:t>
            </a:r>
          </a:p>
          <a:p>
            <a:r>
              <a:rPr lang="hr-HR" dirty="0" smtClean="0"/>
              <a:t>Ut enim ad minim veniam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35590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Zapošljavanje mladih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pPr/>
              <a:t>6</a:t>
            </a:fld>
            <a:endParaRPr lang="hr-H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084" y="852250"/>
            <a:ext cx="1999323" cy="199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242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Naslov stranice zapošljavanje mladih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Prva natuknica</a:t>
            </a:r>
          </a:p>
          <a:p>
            <a:r>
              <a:rPr lang="hr-HR" dirty="0" smtClean="0"/>
              <a:t>Druga natuknica je nešto dulja</a:t>
            </a:r>
          </a:p>
          <a:p>
            <a:r>
              <a:rPr lang="hr-HR" dirty="0" smtClean="0"/>
              <a:t>Lorem ipsum dolor sit amet, consectetur adipiscing elit</a:t>
            </a:r>
          </a:p>
          <a:p>
            <a:r>
              <a:rPr lang="hr-HR" dirty="0" smtClean="0"/>
              <a:t>Sed do eiusmod tempor incididunt ut labore et dolore magna aliqua</a:t>
            </a:r>
          </a:p>
          <a:p>
            <a:r>
              <a:rPr lang="hr-HR" dirty="0" smtClean="0"/>
              <a:t>Ut enim ad minim veniam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69725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C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Obrazovanje i </a:t>
            </a: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>cjeloživotno </a:t>
            </a:r>
            <a:r>
              <a:rPr lang="hr-HR" dirty="0"/>
              <a:t>učenje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pPr/>
              <a:t>8</a:t>
            </a:fld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084" y="852250"/>
            <a:ext cx="1999323" cy="199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662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Naslov stranice vezane za obrazovanje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Prva natuknica</a:t>
            </a:r>
          </a:p>
          <a:p>
            <a:r>
              <a:rPr lang="hr-HR" dirty="0" smtClean="0"/>
              <a:t>Druga natuknica je nešto dulja</a:t>
            </a:r>
          </a:p>
          <a:p>
            <a:r>
              <a:rPr lang="hr-HR" dirty="0" smtClean="0"/>
              <a:t>Lorem ipsum dolor sit amet, consectetur adipiscing elit</a:t>
            </a:r>
          </a:p>
          <a:p>
            <a:r>
              <a:rPr lang="hr-HR" dirty="0" smtClean="0"/>
              <a:t>Sed do eiusmod tempor incididunt ut labore et dolore magna aliqua</a:t>
            </a:r>
          </a:p>
          <a:p>
            <a:r>
              <a:rPr lang="hr-HR" dirty="0" smtClean="0"/>
              <a:t>Ut enim ad minim veniam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29329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SF+">
      <a:dk1>
        <a:sysClr val="windowText" lastClr="000000"/>
      </a:dk1>
      <a:lt1>
        <a:sysClr val="window" lastClr="FFFFFF"/>
      </a:lt1>
      <a:dk2>
        <a:srgbClr val="323C8C"/>
      </a:dk2>
      <a:lt2>
        <a:srgbClr val="EAEBF3"/>
      </a:lt2>
      <a:accent1>
        <a:srgbClr val="E31E24"/>
      </a:accent1>
      <a:accent2>
        <a:srgbClr val="A6CF38"/>
      </a:accent2>
      <a:accent3>
        <a:srgbClr val="00A0DC"/>
      </a:accent3>
      <a:accent4>
        <a:srgbClr val="DC24A0"/>
      </a:accent4>
      <a:accent5>
        <a:srgbClr val="F58220"/>
      </a:accent5>
      <a:accent6>
        <a:srgbClr val="7B32AD"/>
      </a:accent6>
      <a:hlink>
        <a:srgbClr val="E31E24"/>
      </a:hlink>
      <a:folHlink>
        <a:srgbClr val="E31E24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358</Words>
  <Application>Microsoft Office PowerPoint</Application>
  <PresentationFormat>Widescreen</PresentationFormat>
  <Paragraphs>87</Paragraphs>
  <Slides>18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[Naslov prezentacije]</vt:lpstr>
      <vt:lpstr>Naslov stranice</vt:lpstr>
      <vt:lpstr>Stranica sa grafikonom</vt:lpstr>
      <vt:lpstr>Inkluzivno tržište rada i  poticanje zapošljavanja</vt:lpstr>
      <vt:lpstr>Naslov stranice vezane za tržište rada</vt:lpstr>
      <vt:lpstr>Zapošljavanje mladih</vt:lpstr>
      <vt:lpstr>Naslov stranice zapošljavanje mladih</vt:lpstr>
      <vt:lpstr>Obrazovanje i  cjeloživotno učenje</vt:lpstr>
      <vt:lpstr>Naslov stranice vezane za obrazovanje</vt:lpstr>
      <vt:lpstr>Socijalno uključivanje</vt:lpstr>
      <vt:lpstr>Naslov stranice socijalno uključivanje</vt:lpstr>
      <vt:lpstr>Zdravstvo</vt:lpstr>
      <vt:lpstr>Naslov stranice o zdravstvu</vt:lpstr>
      <vt:lpstr>Materijalna deprivacija</vt:lpstr>
      <vt:lpstr>Naslov stranice o materijalnoj deprivaciji</vt:lpstr>
      <vt:lpstr>Socijalne inovacije</vt:lpstr>
      <vt:lpstr>Naslov stranice o socijalnim inovacijama</vt:lpstr>
      <vt:lpstr>Kontakti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ESF+</dc:creator>
  <cp:lastModifiedBy>Nela</cp:lastModifiedBy>
  <cp:revision>68</cp:revision>
  <dcterms:created xsi:type="dcterms:W3CDTF">2021-08-17T10:54:28Z</dcterms:created>
  <dcterms:modified xsi:type="dcterms:W3CDTF">2022-10-14T12:22:47Z</dcterms:modified>
</cp:coreProperties>
</file>